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0" r:id="rId6"/>
    <p:sldId id="261" r:id="rId7"/>
    <p:sldId id="259" r:id="rId8"/>
    <p:sldId id="262" r:id="rId9"/>
    <p:sldId id="266" r:id="rId10"/>
    <p:sldId id="268" r:id="rId11"/>
    <p:sldId id="264" r:id="rId12"/>
    <p:sldId id="265" r:id="rId13"/>
    <p:sldId id="263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use, James | (He/His)" initials="RJ|(" lastIdx="1" clrIdx="0">
    <p:extLst>
      <p:ext uri="{19B8F6BF-5375-455C-9EA6-DF929625EA0E}">
        <p15:presenceInfo xmlns:p15="http://schemas.microsoft.com/office/powerpoint/2012/main" userId="S::James.Rouse@justice.gov.uk::34442c9b-5ecb-4fe2-87f6-9b4b0721701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898262-D15B-4A7C-86F0-1FB4BC93D1C7}" v="6" dt="2022-12-07T11:21:00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use, James | (He/His)" userId="34442c9b-5ecb-4fe2-87f6-9b4b0721701d" providerId="ADAL" clId="{5F898262-D15B-4A7C-86F0-1FB4BC93D1C7}"/>
    <pc:docChg chg="undo custSel addSld delSld modSld">
      <pc:chgData name="Rouse, James | (He/His)" userId="34442c9b-5ecb-4fe2-87f6-9b4b0721701d" providerId="ADAL" clId="{5F898262-D15B-4A7C-86F0-1FB4BC93D1C7}" dt="2022-12-07T15:29:37.734" v="3781" actId="20577"/>
      <pc:docMkLst>
        <pc:docMk/>
      </pc:docMkLst>
      <pc:sldChg chg="modSp mod">
        <pc:chgData name="Rouse, James | (He/His)" userId="34442c9b-5ecb-4fe2-87f6-9b4b0721701d" providerId="ADAL" clId="{5F898262-D15B-4A7C-86F0-1FB4BC93D1C7}" dt="2022-12-07T15:17:01.327" v="3633" actId="20577"/>
        <pc:sldMkLst>
          <pc:docMk/>
          <pc:sldMk cId="3828059297" sldId="256"/>
        </pc:sldMkLst>
        <pc:spChg chg="mod">
          <ac:chgData name="Rouse, James | (He/His)" userId="34442c9b-5ecb-4fe2-87f6-9b4b0721701d" providerId="ADAL" clId="{5F898262-D15B-4A7C-86F0-1FB4BC93D1C7}" dt="2022-12-07T15:17:01.327" v="3633" actId="20577"/>
          <ac:spMkLst>
            <pc:docMk/>
            <pc:sldMk cId="3828059297" sldId="256"/>
            <ac:spMk id="2" creationId="{DE4173F8-D58A-4E94-BA88-FCF1333C0243}"/>
          </ac:spMkLst>
        </pc:spChg>
      </pc:sldChg>
      <pc:sldChg chg="modSp mod">
        <pc:chgData name="Rouse, James | (He/His)" userId="34442c9b-5ecb-4fe2-87f6-9b4b0721701d" providerId="ADAL" clId="{5F898262-D15B-4A7C-86F0-1FB4BC93D1C7}" dt="2022-12-06T14:52:00.068" v="1223" actId="255"/>
        <pc:sldMkLst>
          <pc:docMk/>
          <pc:sldMk cId="3231263679" sldId="257"/>
        </pc:sldMkLst>
        <pc:spChg chg="mod">
          <ac:chgData name="Rouse, James | (He/His)" userId="34442c9b-5ecb-4fe2-87f6-9b4b0721701d" providerId="ADAL" clId="{5F898262-D15B-4A7C-86F0-1FB4BC93D1C7}" dt="2022-12-06T14:52:00.068" v="1223" actId="255"/>
          <ac:spMkLst>
            <pc:docMk/>
            <pc:sldMk cId="3231263679" sldId="257"/>
            <ac:spMk id="3" creationId="{C9E90CBA-428D-48C5-B49E-79F30B636F4B}"/>
          </ac:spMkLst>
        </pc:spChg>
      </pc:sldChg>
      <pc:sldChg chg="addSp modSp mod setBg">
        <pc:chgData name="Rouse, James | (He/His)" userId="34442c9b-5ecb-4fe2-87f6-9b4b0721701d" providerId="ADAL" clId="{5F898262-D15B-4A7C-86F0-1FB4BC93D1C7}" dt="2022-12-06T16:52:31.841" v="2114" actId="27614"/>
        <pc:sldMkLst>
          <pc:docMk/>
          <pc:sldMk cId="3113849463" sldId="258"/>
        </pc:sldMkLst>
        <pc:spChg chg="mod">
          <ac:chgData name="Rouse, James | (He/His)" userId="34442c9b-5ecb-4fe2-87f6-9b4b0721701d" providerId="ADAL" clId="{5F898262-D15B-4A7C-86F0-1FB4BC93D1C7}" dt="2022-12-06T16:52:28.710" v="2113" actId="26606"/>
          <ac:spMkLst>
            <pc:docMk/>
            <pc:sldMk cId="3113849463" sldId="258"/>
            <ac:spMk id="2" creationId="{4E70B007-E9D1-4CFF-9680-984C5EA217EF}"/>
          </ac:spMkLst>
        </pc:spChg>
        <pc:spChg chg="mod">
          <ac:chgData name="Rouse, James | (He/His)" userId="34442c9b-5ecb-4fe2-87f6-9b4b0721701d" providerId="ADAL" clId="{5F898262-D15B-4A7C-86F0-1FB4BC93D1C7}" dt="2022-12-06T16:52:28.710" v="2113" actId="26606"/>
          <ac:spMkLst>
            <pc:docMk/>
            <pc:sldMk cId="3113849463" sldId="258"/>
            <ac:spMk id="3" creationId="{8B3934F7-E62D-46D5-8331-AFB1DC837E25}"/>
          </ac:spMkLst>
        </pc:spChg>
        <pc:picChg chg="add mod">
          <ac:chgData name="Rouse, James | (He/His)" userId="34442c9b-5ecb-4fe2-87f6-9b4b0721701d" providerId="ADAL" clId="{5F898262-D15B-4A7C-86F0-1FB4BC93D1C7}" dt="2022-12-06T16:52:31.841" v="2114" actId="27614"/>
          <ac:picMkLst>
            <pc:docMk/>
            <pc:sldMk cId="3113849463" sldId="258"/>
            <ac:picMk id="4" creationId="{0CAB5A8A-07D9-4F69-9864-C52C2DD7586E}"/>
          </ac:picMkLst>
        </pc:picChg>
        <pc:cxnChg chg="add">
          <ac:chgData name="Rouse, James | (He/His)" userId="34442c9b-5ecb-4fe2-87f6-9b4b0721701d" providerId="ADAL" clId="{5F898262-D15B-4A7C-86F0-1FB4BC93D1C7}" dt="2022-12-06T16:52:28.710" v="2113" actId="26606"/>
          <ac:cxnSpMkLst>
            <pc:docMk/>
            <pc:sldMk cId="3113849463" sldId="258"/>
            <ac:cxnSpMk id="9" creationId="{A7F400EE-A8A5-48AF-B4D6-291B52C6F0B0}"/>
          </ac:cxnSpMkLst>
        </pc:cxnChg>
      </pc:sldChg>
      <pc:sldChg chg="addSp modSp mod setBg">
        <pc:chgData name="Rouse, James | (He/His)" userId="34442c9b-5ecb-4fe2-87f6-9b4b0721701d" providerId="ADAL" clId="{5F898262-D15B-4A7C-86F0-1FB4BC93D1C7}" dt="2022-12-06T16:16:08.785" v="1938" actId="403"/>
        <pc:sldMkLst>
          <pc:docMk/>
          <pc:sldMk cId="607592794" sldId="259"/>
        </pc:sldMkLst>
        <pc:spChg chg="mod">
          <ac:chgData name="Rouse, James | (He/His)" userId="34442c9b-5ecb-4fe2-87f6-9b4b0721701d" providerId="ADAL" clId="{5F898262-D15B-4A7C-86F0-1FB4BC93D1C7}" dt="2022-12-06T16:15:54.711" v="1928" actId="1076"/>
          <ac:spMkLst>
            <pc:docMk/>
            <pc:sldMk cId="607592794" sldId="259"/>
            <ac:spMk id="2" creationId="{9F0D0D05-EFE3-48FD-867B-DC50058C2A66}"/>
          </ac:spMkLst>
        </pc:spChg>
        <pc:spChg chg="mod">
          <ac:chgData name="Rouse, James | (He/His)" userId="34442c9b-5ecb-4fe2-87f6-9b4b0721701d" providerId="ADAL" clId="{5F898262-D15B-4A7C-86F0-1FB4BC93D1C7}" dt="2022-12-06T16:16:08.785" v="1938" actId="403"/>
          <ac:spMkLst>
            <pc:docMk/>
            <pc:sldMk cId="607592794" sldId="259"/>
            <ac:spMk id="3" creationId="{D94107E6-A801-4A5B-A377-58AE6BAED9E5}"/>
          </ac:spMkLst>
        </pc:spChg>
        <pc:spChg chg="add">
          <ac:chgData name="Rouse, James | (He/His)" userId="34442c9b-5ecb-4fe2-87f6-9b4b0721701d" providerId="ADAL" clId="{5F898262-D15B-4A7C-86F0-1FB4BC93D1C7}" dt="2022-12-06T16:15:40.724" v="1923" actId="26606"/>
          <ac:spMkLst>
            <pc:docMk/>
            <pc:sldMk cId="607592794" sldId="259"/>
            <ac:spMk id="9" creationId="{5E39A796-BE83-48B1-B33F-35C4A32AAB57}"/>
          </ac:spMkLst>
        </pc:spChg>
        <pc:spChg chg="add">
          <ac:chgData name="Rouse, James | (He/His)" userId="34442c9b-5ecb-4fe2-87f6-9b4b0721701d" providerId="ADAL" clId="{5F898262-D15B-4A7C-86F0-1FB4BC93D1C7}" dt="2022-12-06T16:15:40.724" v="1923" actId="26606"/>
          <ac:spMkLst>
            <pc:docMk/>
            <pc:sldMk cId="607592794" sldId="259"/>
            <ac:spMk id="11" creationId="{72F84B47-E267-4194-8194-831DB7B5547F}"/>
          </ac:spMkLst>
        </pc:spChg>
        <pc:picChg chg="add mod">
          <ac:chgData name="Rouse, James | (He/His)" userId="34442c9b-5ecb-4fe2-87f6-9b4b0721701d" providerId="ADAL" clId="{5F898262-D15B-4A7C-86F0-1FB4BC93D1C7}" dt="2022-12-06T16:15:43.428" v="1925" actId="962"/>
          <ac:picMkLst>
            <pc:docMk/>
            <pc:sldMk cId="607592794" sldId="259"/>
            <ac:picMk id="4" creationId="{8231E2CA-4409-49CE-8177-ADE3C371C9B9}"/>
          </ac:picMkLst>
        </pc:picChg>
      </pc:sldChg>
      <pc:sldChg chg="modSp mod">
        <pc:chgData name="Rouse, James | (He/His)" userId="34442c9b-5ecb-4fe2-87f6-9b4b0721701d" providerId="ADAL" clId="{5F898262-D15B-4A7C-86F0-1FB4BC93D1C7}" dt="2022-12-07T15:29:37.734" v="3781" actId="20577"/>
        <pc:sldMkLst>
          <pc:docMk/>
          <pc:sldMk cId="708187553" sldId="260"/>
        </pc:sldMkLst>
        <pc:spChg chg="mod">
          <ac:chgData name="Rouse, James | (He/His)" userId="34442c9b-5ecb-4fe2-87f6-9b4b0721701d" providerId="ADAL" clId="{5F898262-D15B-4A7C-86F0-1FB4BC93D1C7}" dt="2022-12-07T15:29:37.734" v="3781" actId="20577"/>
          <ac:spMkLst>
            <pc:docMk/>
            <pc:sldMk cId="708187553" sldId="260"/>
            <ac:spMk id="3" creationId="{3E4472D5-ECF4-4599-B7E9-EBAED85CB531}"/>
          </ac:spMkLst>
        </pc:spChg>
      </pc:sldChg>
      <pc:sldChg chg="modSp mod">
        <pc:chgData name="Rouse, James | (He/His)" userId="34442c9b-5ecb-4fe2-87f6-9b4b0721701d" providerId="ADAL" clId="{5F898262-D15B-4A7C-86F0-1FB4BC93D1C7}" dt="2022-12-07T09:29:18.101" v="2686" actId="20577"/>
        <pc:sldMkLst>
          <pc:docMk/>
          <pc:sldMk cId="2210477260" sldId="261"/>
        </pc:sldMkLst>
        <pc:spChg chg="mod">
          <ac:chgData name="Rouse, James | (He/His)" userId="34442c9b-5ecb-4fe2-87f6-9b4b0721701d" providerId="ADAL" clId="{5F898262-D15B-4A7C-86F0-1FB4BC93D1C7}" dt="2022-12-07T09:28:49.386" v="2586" actId="20577"/>
          <ac:spMkLst>
            <pc:docMk/>
            <pc:sldMk cId="2210477260" sldId="261"/>
            <ac:spMk id="2" creationId="{18D08314-C031-43A9-91CE-44DC75F635E8}"/>
          </ac:spMkLst>
        </pc:spChg>
        <pc:spChg chg="mod">
          <ac:chgData name="Rouse, James | (He/His)" userId="34442c9b-5ecb-4fe2-87f6-9b4b0721701d" providerId="ADAL" clId="{5F898262-D15B-4A7C-86F0-1FB4BC93D1C7}" dt="2022-12-07T09:29:18.101" v="2686" actId="20577"/>
          <ac:spMkLst>
            <pc:docMk/>
            <pc:sldMk cId="2210477260" sldId="261"/>
            <ac:spMk id="3" creationId="{99589F39-331E-4AE3-BE2A-76306C05EFBC}"/>
          </ac:spMkLst>
        </pc:spChg>
      </pc:sldChg>
      <pc:sldChg chg="addSp modSp mod">
        <pc:chgData name="Rouse, James | (He/His)" userId="34442c9b-5ecb-4fe2-87f6-9b4b0721701d" providerId="ADAL" clId="{5F898262-D15B-4A7C-86F0-1FB4BC93D1C7}" dt="2022-12-07T10:19:16.644" v="3099" actId="14100"/>
        <pc:sldMkLst>
          <pc:docMk/>
          <pc:sldMk cId="4094281332" sldId="262"/>
        </pc:sldMkLst>
        <pc:spChg chg="mod">
          <ac:chgData name="Rouse, James | (He/His)" userId="34442c9b-5ecb-4fe2-87f6-9b4b0721701d" providerId="ADAL" clId="{5F898262-D15B-4A7C-86F0-1FB4BC93D1C7}" dt="2022-12-07T10:09:03.250" v="2710" actId="20577"/>
          <ac:spMkLst>
            <pc:docMk/>
            <pc:sldMk cId="4094281332" sldId="262"/>
            <ac:spMk id="3" creationId="{162DF3DE-70D3-4F66-ADB8-3E3770CF5AD1}"/>
          </ac:spMkLst>
        </pc:spChg>
        <pc:picChg chg="add mod modCrop">
          <ac:chgData name="Rouse, James | (He/His)" userId="34442c9b-5ecb-4fe2-87f6-9b4b0721701d" providerId="ADAL" clId="{5F898262-D15B-4A7C-86F0-1FB4BC93D1C7}" dt="2022-12-07T10:19:16.644" v="3099" actId="14100"/>
          <ac:picMkLst>
            <pc:docMk/>
            <pc:sldMk cId="4094281332" sldId="262"/>
            <ac:picMk id="5" creationId="{26E2B4CB-E9D2-4901-8262-8D3250324068}"/>
          </ac:picMkLst>
        </pc:picChg>
      </pc:sldChg>
      <pc:sldChg chg="addSp modSp mod">
        <pc:chgData name="Rouse, James | (He/His)" userId="34442c9b-5ecb-4fe2-87f6-9b4b0721701d" providerId="ADAL" clId="{5F898262-D15B-4A7C-86F0-1FB4BC93D1C7}" dt="2022-12-07T10:21:33.964" v="3113" actId="1076"/>
        <pc:sldMkLst>
          <pc:docMk/>
          <pc:sldMk cId="3250007746" sldId="263"/>
        </pc:sldMkLst>
        <pc:spChg chg="mod">
          <ac:chgData name="Rouse, James | (He/His)" userId="34442c9b-5ecb-4fe2-87f6-9b4b0721701d" providerId="ADAL" clId="{5F898262-D15B-4A7C-86F0-1FB4BC93D1C7}" dt="2022-12-07T10:20:37.359" v="3102" actId="27636"/>
          <ac:spMkLst>
            <pc:docMk/>
            <pc:sldMk cId="3250007746" sldId="263"/>
            <ac:spMk id="3" creationId="{0594466B-89EA-4F40-897F-DAA5369DDF45}"/>
          </ac:spMkLst>
        </pc:spChg>
        <pc:picChg chg="add mod modCrop">
          <ac:chgData name="Rouse, James | (He/His)" userId="34442c9b-5ecb-4fe2-87f6-9b4b0721701d" providerId="ADAL" clId="{5F898262-D15B-4A7C-86F0-1FB4BC93D1C7}" dt="2022-12-07T10:21:33.964" v="3113" actId="1076"/>
          <ac:picMkLst>
            <pc:docMk/>
            <pc:sldMk cId="3250007746" sldId="263"/>
            <ac:picMk id="5" creationId="{C798D95C-D0C4-4CE9-9DCE-861D51F131E4}"/>
          </ac:picMkLst>
        </pc:picChg>
      </pc:sldChg>
      <pc:sldChg chg="addSp delSp modSp new mod setBg">
        <pc:chgData name="Rouse, James | (He/His)" userId="34442c9b-5ecb-4fe2-87f6-9b4b0721701d" providerId="ADAL" clId="{5F898262-D15B-4A7C-86F0-1FB4BC93D1C7}" dt="2022-12-07T15:05:19.733" v="3624" actId="27636"/>
        <pc:sldMkLst>
          <pc:docMk/>
          <pc:sldMk cId="1726459667" sldId="264"/>
        </pc:sldMkLst>
        <pc:spChg chg="mod">
          <ac:chgData name="Rouse, James | (He/His)" userId="34442c9b-5ecb-4fe2-87f6-9b4b0721701d" providerId="ADAL" clId="{5F898262-D15B-4A7C-86F0-1FB4BC93D1C7}" dt="2022-12-07T10:16:21.727" v="3025" actId="26606"/>
          <ac:spMkLst>
            <pc:docMk/>
            <pc:sldMk cId="1726459667" sldId="264"/>
            <ac:spMk id="2" creationId="{0E8557AF-5F35-4C60-95D4-51252C94D66F}"/>
          </ac:spMkLst>
        </pc:spChg>
        <pc:spChg chg="mod">
          <ac:chgData name="Rouse, James | (He/His)" userId="34442c9b-5ecb-4fe2-87f6-9b4b0721701d" providerId="ADAL" clId="{5F898262-D15B-4A7C-86F0-1FB4BC93D1C7}" dt="2022-12-07T15:05:19.733" v="3624" actId="27636"/>
          <ac:spMkLst>
            <pc:docMk/>
            <pc:sldMk cId="1726459667" sldId="264"/>
            <ac:spMk id="3" creationId="{7AFB9F0D-FA8E-44D5-95FB-322B37DC0F91}"/>
          </ac:spMkLst>
        </pc:spChg>
        <pc:spChg chg="add del">
          <ac:chgData name="Rouse, James | (He/His)" userId="34442c9b-5ecb-4fe2-87f6-9b4b0721701d" providerId="ADAL" clId="{5F898262-D15B-4A7C-86F0-1FB4BC93D1C7}" dt="2022-12-07T10:16:21.727" v="3025" actId="26606"/>
          <ac:spMkLst>
            <pc:docMk/>
            <pc:sldMk cId="1726459667" sldId="264"/>
            <ac:spMk id="10" creationId="{5E39A796-BE83-48B1-B33F-35C4A32AAB57}"/>
          </ac:spMkLst>
        </pc:spChg>
        <pc:spChg chg="add del">
          <ac:chgData name="Rouse, James | (He/His)" userId="34442c9b-5ecb-4fe2-87f6-9b4b0721701d" providerId="ADAL" clId="{5F898262-D15B-4A7C-86F0-1FB4BC93D1C7}" dt="2022-12-07T10:16:21.727" v="3025" actId="26606"/>
          <ac:spMkLst>
            <pc:docMk/>
            <pc:sldMk cId="1726459667" sldId="264"/>
            <ac:spMk id="12" creationId="{72F84B47-E267-4194-8194-831DB7B5547F}"/>
          </ac:spMkLst>
        </pc:spChg>
        <pc:picChg chg="add mod modCrop">
          <ac:chgData name="Rouse, James | (He/His)" userId="34442c9b-5ecb-4fe2-87f6-9b4b0721701d" providerId="ADAL" clId="{5F898262-D15B-4A7C-86F0-1FB4BC93D1C7}" dt="2022-12-07T10:18:07.330" v="3087" actId="1035"/>
          <ac:picMkLst>
            <pc:docMk/>
            <pc:sldMk cId="1726459667" sldId="264"/>
            <ac:picMk id="5" creationId="{729B3E71-2932-48B9-85B9-56F8AA6D0290}"/>
          </ac:picMkLst>
        </pc:picChg>
      </pc:sldChg>
      <pc:sldChg chg="addSp modSp new mod">
        <pc:chgData name="Rouse, James | (He/His)" userId="34442c9b-5ecb-4fe2-87f6-9b4b0721701d" providerId="ADAL" clId="{5F898262-D15B-4A7C-86F0-1FB4BC93D1C7}" dt="2022-12-07T10:15:02.119" v="3012" actId="1076"/>
        <pc:sldMkLst>
          <pc:docMk/>
          <pc:sldMk cId="1573666362" sldId="265"/>
        </pc:sldMkLst>
        <pc:spChg chg="mod">
          <ac:chgData name="Rouse, James | (He/His)" userId="34442c9b-5ecb-4fe2-87f6-9b4b0721701d" providerId="ADAL" clId="{5F898262-D15B-4A7C-86F0-1FB4BC93D1C7}" dt="2022-12-06T14:15:03.715" v="987" actId="20577"/>
          <ac:spMkLst>
            <pc:docMk/>
            <pc:sldMk cId="1573666362" sldId="265"/>
            <ac:spMk id="2" creationId="{240483D9-2110-4E2F-8A55-19EB0AD20BE9}"/>
          </ac:spMkLst>
        </pc:spChg>
        <pc:spChg chg="mod">
          <ac:chgData name="Rouse, James | (He/His)" userId="34442c9b-5ecb-4fe2-87f6-9b4b0721701d" providerId="ADAL" clId="{5F898262-D15B-4A7C-86F0-1FB4BC93D1C7}" dt="2022-12-07T10:14:57.958" v="3011" actId="27636"/>
          <ac:spMkLst>
            <pc:docMk/>
            <pc:sldMk cId="1573666362" sldId="265"/>
            <ac:spMk id="3" creationId="{A5B2CFDB-7ECD-49D1-BA4F-CE473B8F203E}"/>
          </ac:spMkLst>
        </pc:spChg>
        <pc:picChg chg="add mod modCrop">
          <ac:chgData name="Rouse, James | (He/His)" userId="34442c9b-5ecb-4fe2-87f6-9b4b0721701d" providerId="ADAL" clId="{5F898262-D15B-4A7C-86F0-1FB4BC93D1C7}" dt="2022-12-07T10:15:02.119" v="3012" actId="1076"/>
          <ac:picMkLst>
            <pc:docMk/>
            <pc:sldMk cId="1573666362" sldId="265"/>
            <ac:picMk id="5" creationId="{ECF80D86-CB75-4CC1-84FD-FB52818CEE6B}"/>
          </ac:picMkLst>
        </pc:picChg>
      </pc:sldChg>
      <pc:sldChg chg="new del">
        <pc:chgData name="Rouse, James | (He/His)" userId="34442c9b-5ecb-4fe2-87f6-9b4b0721701d" providerId="ADAL" clId="{5F898262-D15B-4A7C-86F0-1FB4BC93D1C7}" dt="2022-12-06T14:15:10.847" v="989" actId="47"/>
        <pc:sldMkLst>
          <pc:docMk/>
          <pc:sldMk cId="755992223" sldId="266"/>
        </pc:sldMkLst>
      </pc:sldChg>
      <pc:sldChg chg="addSp delSp modSp new mod addCm delCm">
        <pc:chgData name="Rouse, James | (He/His)" userId="34442c9b-5ecb-4fe2-87f6-9b4b0721701d" providerId="ADAL" clId="{5F898262-D15B-4A7C-86F0-1FB4BC93D1C7}" dt="2022-12-07T11:22:34.930" v="3263" actId="14100"/>
        <pc:sldMkLst>
          <pc:docMk/>
          <pc:sldMk cId="1287299976" sldId="266"/>
        </pc:sldMkLst>
        <pc:spChg chg="mod">
          <ac:chgData name="Rouse, James | (He/His)" userId="34442c9b-5ecb-4fe2-87f6-9b4b0721701d" providerId="ADAL" clId="{5F898262-D15B-4A7C-86F0-1FB4BC93D1C7}" dt="2022-12-07T11:16:07.708" v="3145" actId="20577"/>
          <ac:spMkLst>
            <pc:docMk/>
            <pc:sldMk cId="1287299976" sldId="266"/>
            <ac:spMk id="2" creationId="{B42CB4F8-8F17-43E0-B404-2E24169D5FC6}"/>
          </ac:spMkLst>
        </pc:spChg>
        <pc:spChg chg="del">
          <ac:chgData name="Rouse, James | (He/His)" userId="34442c9b-5ecb-4fe2-87f6-9b4b0721701d" providerId="ADAL" clId="{5F898262-D15B-4A7C-86F0-1FB4BC93D1C7}" dt="2022-12-06T16:31:36.318" v="2044" actId="478"/>
          <ac:spMkLst>
            <pc:docMk/>
            <pc:sldMk cId="1287299976" sldId="266"/>
            <ac:spMk id="3" creationId="{035982A2-2F4A-4037-91EC-F3B26CDF5FC4}"/>
          </ac:spMkLst>
        </pc:spChg>
        <pc:spChg chg="add mod">
          <ac:chgData name="Rouse, James | (He/His)" userId="34442c9b-5ecb-4fe2-87f6-9b4b0721701d" providerId="ADAL" clId="{5F898262-D15B-4A7C-86F0-1FB4BC93D1C7}" dt="2022-12-07T11:20:57.064" v="3244" actId="2085"/>
          <ac:spMkLst>
            <pc:docMk/>
            <pc:sldMk cId="1287299976" sldId="266"/>
            <ac:spMk id="3" creationId="{CDCE63C0-CF2F-4A3C-B22F-F33D332230FC}"/>
          </ac:spMkLst>
        </pc:spChg>
        <pc:spChg chg="add mod">
          <ac:chgData name="Rouse, James | (He/His)" userId="34442c9b-5ecb-4fe2-87f6-9b4b0721701d" providerId="ADAL" clId="{5F898262-D15B-4A7C-86F0-1FB4BC93D1C7}" dt="2022-12-07T11:21:34.156" v="3249" actId="207"/>
          <ac:spMkLst>
            <pc:docMk/>
            <pc:sldMk cId="1287299976" sldId="266"/>
            <ac:spMk id="6" creationId="{58AA9301-EEDC-4F1D-B847-D5956B278938}"/>
          </ac:spMkLst>
        </pc:spChg>
        <pc:spChg chg="add del mod">
          <ac:chgData name="Rouse, James | (He/His)" userId="34442c9b-5ecb-4fe2-87f6-9b4b0721701d" providerId="ADAL" clId="{5F898262-D15B-4A7C-86F0-1FB4BC93D1C7}" dt="2022-12-07T11:16:42.307" v="3189" actId="478"/>
          <ac:spMkLst>
            <pc:docMk/>
            <pc:sldMk cId="1287299976" sldId="266"/>
            <ac:spMk id="7" creationId="{43E16A3F-C687-42E2-987B-B444D7F82F97}"/>
          </ac:spMkLst>
        </pc:spChg>
        <pc:spChg chg="add mod">
          <ac:chgData name="Rouse, James | (He/His)" userId="34442c9b-5ecb-4fe2-87f6-9b4b0721701d" providerId="ADAL" clId="{5F898262-D15B-4A7C-86F0-1FB4BC93D1C7}" dt="2022-12-07T11:21:15.051" v="3248" actId="1076"/>
          <ac:spMkLst>
            <pc:docMk/>
            <pc:sldMk cId="1287299976" sldId="266"/>
            <ac:spMk id="8" creationId="{F83B83BB-0F39-4FB1-AF6A-84100351EA98}"/>
          </ac:spMkLst>
        </pc:spChg>
        <pc:picChg chg="add mod modCrop">
          <ac:chgData name="Rouse, James | (He/His)" userId="34442c9b-5ecb-4fe2-87f6-9b4b0721701d" providerId="ADAL" clId="{5F898262-D15B-4A7C-86F0-1FB4BC93D1C7}" dt="2022-12-06T16:33:08.198" v="2110" actId="1076"/>
          <ac:picMkLst>
            <pc:docMk/>
            <pc:sldMk cId="1287299976" sldId="266"/>
            <ac:picMk id="5" creationId="{3D1A48FE-14E8-4AB5-9A64-B210E48C172A}"/>
          </ac:picMkLst>
        </pc:picChg>
        <pc:picChg chg="add mod modCrop">
          <ac:chgData name="Rouse, James | (He/His)" userId="34442c9b-5ecb-4fe2-87f6-9b4b0721701d" providerId="ADAL" clId="{5F898262-D15B-4A7C-86F0-1FB4BC93D1C7}" dt="2022-12-07T11:22:34.930" v="3263" actId="14100"/>
          <ac:picMkLst>
            <pc:docMk/>
            <pc:sldMk cId="1287299976" sldId="266"/>
            <ac:picMk id="9" creationId="{A5127E04-0282-4BB5-96EB-A897A57D16C2}"/>
          </ac:picMkLst>
        </pc:picChg>
      </pc:sldChg>
      <pc:sldChg chg="addSp modSp new del mod">
        <pc:chgData name="Rouse, James | (He/His)" userId="34442c9b-5ecb-4fe2-87f6-9b4b0721701d" providerId="ADAL" clId="{5F898262-D15B-4A7C-86F0-1FB4BC93D1C7}" dt="2022-12-06T16:16:17.863" v="1939" actId="47"/>
        <pc:sldMkLst>
          <pc:docMk/>
          <pc:sldMk cId="1268538741" sldId="267"/>
        </pc:sldMkLst>
        <pc:spChg chg="mod">
          <ac:chgData name="Rouse, James | (He/His)" userId="34442c9b-5ecb-4fe2-87f6-9b4b0721701d" providerId="ADAL" clId="{5F898262-D15B-4A7C-86F0-1FB4BC93D1C7}" dt="2022-12-06T16:14:55.698" v="1910" actId="20577"/>
          <ac:spMkLst>
            <pc:docMk/>
            <pc:sldMk cId="1268538741" sldId="267"/>
            <ac:spMk id="2" creationId="{06448AB6-CD5E-41B1-A1AA-9686DA73D002}"/>
          </ac:spMkLst>
        </pc:spChg>
        <pc:picChg chg="add mod modCrop">
          <ac:chgData name="Rouse, James | (He/His)" userId="34442c9b-5ecb-4fe2-87f6-9b4b0721701d" providerId="ADAL" clId="{5F898262-D15B-4A7C-86F0-1FB4BC93D1C7}" dt="2022-12-06T16:15:25.702" v="1921" actId="1076"/>
          <ac:picMkLst>
            <pc:docMk/>
            <pc:sldMk cId="1268538741" sldId="267"/>
            <ac:picMk id="5" creationId="{746EE9D3-DB8B-470C-8D5C-066E2BE32AE1}"/>
          </ac:picMkLst>
        </pc:picChg>
      </pc:sldChg>
      <pc:sldChg chg="modSp new mod">
        <pc:chgData name="Rouse, James | (He/His)" userId="34442c9b-5ecb-4fe2-87f6-9b4b0721701d" providerId="ADAL" clId="{5F898262-D15B-4A7C-86F0-1FB4BC93D1C7}" dt="2022-12-06T16:54:16.137" v="2384" actId="20577"/>
        <pc:sldMkLst>
          <pc:docMk/>
          <pc:sldMk cId="2839368454" sldId="267"/>
        </pc:sldMkLst>
        <pc:spChg chg="mod">
          <ac:chgData name="Rouse, James | (He/His)" userId="34442c9b-5ecb-4fe2-87f6-9b4b0721701d" providerId="ADAL" clId="{5F898262-D15B-4A7C-86F0-1FB4BC93D1C7}" dt="2022-12-06T16:52:44.879" v="2123" actId="20577"/>
          <ac:spMkLst>
            <pc:docMk/>
            <pc:sldMk cId="2839368454" sldId="267"/>
            <ac:spMk id="2" creationId="{43F1D5D5-D753-41A7-8E10-4ED45DBA9DD7}"/>
          </ac:spMkLst>
        </pc:spChg>
        <pc:spChg chg="mod">
          <ac:chgData name="Rouse, James | (He/His)" userId="34442c9b-5ecb-4fe2-87f6-9b4b0721701d" providerId="ADAL" clId="{5F898262-D15B-4A7C-86F0-1FB4BC93D1C7}" dt="2022-12-06T16:54:16.137" v="2384" actId="20577"/>
          <ac:spMkLst>
            <pc:docMk/>
            <pc:sldMk cId="2839368454" sldId="267"/>
            <ac:spMk id="3" creationId="{29A4EFC9-CD5D-46AC-9D85-033B6ED5634E}"/>
          </ac:spMkLst>
        </pc:spChg>
      </pc:sldChg>
      <pc:sldChg chg="addSp delSp modSp add mod">
        <pc:chgData name="Rouse, James | (He/His)" userId="34442c9b-5ecb-4fe2-87f6-9b4b0721701d" providerId="ADAL" clId="{5F898262-D15B-4A7C-86F0-1FB4BC93D1C7}" dt="2022-12-07T11:23:27.882" v="3276" actId="1076"/>
        <pc:sldMkLst>
          <pc:docMk/>
          <pc:sldMk cId="473192625" sldId="268"/>
        </pc:sldMkLst>
        <pc:spChg chg="del">
          <ac:chgData name="Rouse, James | (He/His)" userId="34442c9b-5ecb-4fe2-87f6-9b4b0721701d" providerId="ADAL" clId="{5F898262-D15B-4A7C-86F0-1FB4BC93D1C7}" dt="2022-12-07T11:16:32.849" v="3148" actId="478"/>
          <ac:spMkLst>
            <pc:docMk/>
            <pc:sldMk cId="473192625" sldId="268"/>
            <ac:spMk id="6" creationId="{58AA9301-EEDC-4F1D-B847-D5956B278938}"/>
          </ac:spMkLst>
        </pc:spChg>
        <pc:spChg chg="mod">
          <ac:chgData name="Rouse, James | (He/His)" userId="34442c9b-5ecb-4fe2-87f6-9b4b0721701d" providerId="ADAL" clId="{5F898262-D15B-4A7C-86F0-1FB4BC93D1C7}" dt="2022-12-07T11:16:38.331" v="3188" actId="1035"/>
          <ac:spMkLst>
            <pc:docMk/>
            <pc:sldMk cId="473192625" sldId="268"/>
            <ac:spMk id="7" creationId="{43E16A3F-C687-42E2-987B-B444D7F82F97}"/>
          </ac:spMkLst>
        </pc:spChg>
        <pc:picChg chg="add mod modCrop">
          <ac:chgData name="Rouse, James | (He/His)" userId="34442c9b-5ecb-4fe2-87f6-9b4b0721701d" providerId="ADAL" clId="{5F898262-D15B-4A7C-86F0-1FB4BC93D1C7}" dt="2022-12-07T11:23:27.882" v="3276" actId="1076"/>
          <ac:picMkLst>
            <pc:docMk/>
            <pc:sldMk cId="473192625" sldId="268"/>
            <ac:picMk id="4" creationId="{DFC284DD-5472-43DC-BEF5-4A4B1ADB4259}"/>
          </ac:picMkLst>
        </pc:picChg>
      </pc:sldChg>
      <pc:sldChg chg="modSp new mod">
        <pc:chgData name="Rouse, James | (He/His)" userId="34442c9b-5ecb-4fe2-87f6-9b4b0721701d" providerId="ADAL" clId="{5F898262-D15B-4A7C-86F0-1FB4BC93D1C7}" dt="2022-12-07T15:16:46.178" v="3626"/>
        <pc:sldMkLst>
          <pc:docMk/>
          <pc:sldMk cId="3185313041" sldId="269"/>
        </pc:sldMkLst>
        <pc:spChg chg="mod">
          <ac:chgData name="Rouse, James | (He/His)" userId="34442c9b-5ecb-4fe2-87f6-9b4b0721701d" providerId="ADAL" clId="{5F898262-D15B-4A7C-86F0-1FB4BC93D1C7}" dt="2022-12-07T14:37:58.200" v="3301" actId="20577"/>
          <ac:spMkLst>
            <pc:docMk/>
            <pc:sldMk cId="3185313041" sldId="269"/>
            <ac:spMk id="2" creationId="{81071993-7CE0-4654-90B0-94D06F5562F9}"/>
          </ac:spMkLst>
        </pc:spChg>
        <pc:spChg chg="mod">
          <ac:chgData name="Rouse, James | (He/His)" userId="34442c9b-5ecb-4fe2-87f6-9b4b0721701d" providerId="ADAL" clId="{5F898262-D15B-4A7C-86F0-1FB4BC93D1C7}" dt="2022-12-07T15:16:46.178" v="3626"/>
          <ac:spMkLst>
            <pc:docMk/>
            <pc:sldMk cId="3185313041" sldId="269"/>
            <ac:spMk id="3" creationId="{B240AA82-5B1B-4F35-AF73-4F80EEB1138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4F06-A2EB-4EF0-8FAC-2E314B657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31D7A-01CF-427C-80A9-A78F28EF0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C5B80-F48B-4AF1-9915-D015D79E6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A192-910B-4410-ACEA-00805E203D3C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8B1D1-4E1C-445F-82D9-D8CC9A122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60DE-C367-46FE-81F0-DDBD9AA4F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74F7-D8C5-4847-8827-FD0A44521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6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BD2CC-574E-4F8B-93C4-52C0372E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E6EE2-8444-4551-9A64-113E8711C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35F7D-3402-4FB9-AB7F-ACC055CED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A192-910B-4410-ACEA-00805E203D3C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42C9A-7B29-4127-BBEB-D71FCA02D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D6EB4-04B9-45B1-970B-7AF745D2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74F7-D8C5-4847-8827-FD0A44521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291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58B6A3-DAE3-470F-A325-1AB27BA55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B6E3E6-809C-4D11-B69D-35E2F1968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A3CC2-1359-48CD-AAA0-F35C11C66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A192-910B-4410-ACEA-00805E203D3C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112E8-5EAA-4837-ACD7-840A9C34A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8BEC1-59C0-4115-A3EA-854F7E8B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74F7-D8C5-4847-8827-FD0A44521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794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0D80-39F5-4412-911D-6FC9C9C0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C11CE-9BF3-4741-B262-15E78B495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16370-A38F-4C4D-A45D-5D941984C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A192-910B-4410-ACEA-00805E203D3C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4407C-DD45-4224-AB0D-D68B46A67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C0E91-8CC5-44FB-B482-4A072BC1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74F7-D8C5-4847-8827-FD0A44521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021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E81F-1700-44E5-99E2-F66B80F5D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6CF7B-89FD-410A-9DBD-EA76D8AEA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5B07E-A127-48C6-9330-29FCDB20F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A192-910B-4410-ACEA-00805E203D3C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D8EAA-C311-4A7B-A78A-8664B62E9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FFEDE-195E-4625-9073-52922655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74F7-D8C5-4847-8827-FD0A44521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69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A1ADD-45C4-4E51-9DC1-10B4B0D81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6521F-CCED-4B0D-B76A-5A08B2DC7B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F8A95-7F77-4542-B224-6BD03A88F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BE1E3-27E1-49EF-BAA7-A3130BDD9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A192-910B-4410-ACEA-00805E203D3C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772C6-6AF5-446E-8682-C5F151F2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B1185-859A-42FE-9968-677E6BA48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74F7-D8C5-4847-8827-FD0A44521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26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08462-A26A-4F7E-9CE7-C52EC243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055D5-B4C6-4849-BCDD-6EBDDCD6A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BA5B8B-266B-4767-BAC2-2BE46209C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E4672-F5BD-4B16-9E06-02CAD66247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3CAD6E-B229-4872-9BE0-4323D2686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B6171-EBE4-49BB-9C49-51D5F4E4C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A192-910B-4410-ACEA-00805E203D3C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5DB34A-4764-4AF7-A837-175300100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C2467E-827E-4549-BB07-D3168102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74F7-D8C5-4847-8827-FD0A44521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9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DD08-B17E-4227-9BD7-C0E2655D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90321-9B0F-4412-82D7-BEF27DFB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A192-910B-4410-ACEA-00805E203D3C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3A271-0787-4A57-909E-E81A3E78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9F39B-7AC0-45B2-A7F4-1F9C024CD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74F7-D8C5-4847-8827-FD0A44521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24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7E174-5830-4121-B5E8-33AE386F0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A192-910B-4410-ACEA-00805E203D3C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9ECB06-B731-462F-9F1D-EFC95DAF3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67E5D-5FD4-463A-9BEB-3F57A630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74F7-D8C5-4847-8827-FD0A44521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9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31554-47BF-463A-B839-B55579EAC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129D-5AFB-4481-BAAE-1BDE3B7C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2EB09E-87B2-4CF9-AAAD-289AFB1AC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59EFA-0C0B-4FFA-B84F-90EA42B96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A192-910B-4410-ACEA-00805E203D3C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06ABA-405F-4F0D-AA86-17BB7690F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A706E-797C-4516-AECF-6A492CBA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74F7-D8C5-4847-8827-FD0A44521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192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F159-F28C-42C0-94F4-45B9AACB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FCB505-CEA6-41B8-91A8-6AF1A5EC4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1FEAE-3DDC-4F03-A4DA-1AA3FFACE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02250-DAA0-47E2-A402-86F3100C9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BA192-910B-4410-ACEA-00805E203D3C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D38DD-3AE1-4927-BC17-D272E4B3A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0E288-B99E-4E1F-9361-A9F39672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74F7-D8C5-4847-8827-FD0A44521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15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893BB5-96E4-4136-AFE2-BF03B14D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3AD71-59A7-41E5-B3CA-5E749A672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0F646-8EFC-4B19-A6DA-797DC2F827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BA192-910B-4410-ACEA-00805E203D3C}" type="datetimeFigureOut">
              <a:rPr lang="en-GB" smtClean="0"/>
              <a:t>07/12/2022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B4AF0-FA59-41F8-A319-C066FFC95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DE699-6139-4ACC-9A33-BE51FEA86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674F7-D8C5-4847-8827-FD0A44521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71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wcarpentry.github.io/r-novice-inflammation/02-func-R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uc-r.github.io/kmeans_cluster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mentor.io/r-programming/" TargetMode="External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bookdown.org/ndphillips/YaRrr/" TargetMode="External"/><Relationship Id="rId4" Type="http://schemas.openxmlformats.org/officeDocument/2006/relationships/hyperlink" Target="https://swcarpentry.github.io/r-novice-inflammatio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wcarpentry.github.io/r-novice-inflammation/11-supp-read-write-csv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73F8-D58A-4E94-BA88-FCF1333C0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 session 1: Basics of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4EBFD-894E-4FD4-A292-7CDFFEE24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Nick Cohort</a:t>
            </a:r>
          </a:p>
        </p:txBody>
      </p:sp>
    </p:spTree>
    <p:extLst>
      <p:ext uri="{BB962C8B-B14F-4D97-AF65-F5344CB8AC3E}">
        <p14:creationId xmlns:p14="http://schemas.microsoft.com/office/powerpoint/2010/main" val="3828059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B4F8-8F17-43E0-B404-2E24169D5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making statements (if and if else)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A48FE-14E8-4AB5-9A64-B210E48C1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08" t="61333" r="50000" b="15031"/>
          <a:stretch/>
        </p:blipFill>
        <p:spPr>
          <a:xfrm>
            <a:off x="6259666" y="1296787"/>
            <a:ext cx="5660783" cy="4631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E16A3F-C687-42E2-987B-B444D7F82F97}"/>
              </a:ext>
            </a:extLst>
          </p:cNvPr>
          <p:cNvSpPr txBox="1"/>
          <p:nvPr/>
        </p:nvSpPr>
        <p:spPr>
          <a:xfrm>
            <a:off x="838200" y="1865789"/>
            <a:ext cx="5195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</a:t>
            </a:r>
            <a:r>
              <a:rPr lang="en-GB" sz="2400" dirty="0" err="1"/>
              <a:t>ifelse</a:t>
            </a:r>
            <a:r>
              <a:rPr lang="en-GB" sz="2400" dirty="0"/>
              <a:t>” command useful to add in extra options for an output based on multiple conditions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284DD-5472-43DC-BEF5-4A4B1ADB4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08" r="88089" b="81593"/>
          <a:stretch/>
        </p:blipFill>
        <p:spPr>
          <a:xfrm>
            <a:off x="838200" y="3748764"/>
            <a:ext cx="4678680" cy="133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92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557AF-5F35-4C60-95D4-51252C94D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else ladder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B9F0D-FA8E-44D5-95FB-322B37DC0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153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The if else ladder can be used to nest if statements and create code with multiple alternatives (example in R)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if (test expression1) {</a:t>
            </a:r>
          </a:p>
          <a:p>
            <a:pPr marL="457200" lvl="1" indent="0">
              <a:buNone/>
            </a:pPr>
            <a:r>
              <a:rPr lang="en-GB" dirty="0"/>
              <a:t>statement 1</a:t>
            </a:r>
          </a:p>
          <a:p>
            <a:pPr marL="457200" lvl="1" indent="0">
              <a:buNone/>
            </a:pPr>
            <a:r>
              <a:rPr lang="en-GB" dirty="0"/>
              <a:t>} else if (test expression 2) {</a:t>
            </a:r>
          </a:p>
          <a:p>
            <a:pPr marL="457200" lvl="1" indent="0">
              <a:buNone/>
            </a:pPr>
            <a:r>
              <a:rPr lang="en-GB" dirty="0"/>
              <a:t>statement 2</a:t>
            </a:r>
          </a:p>
          <a:p>
            <a:pPr marL="457200" lvl="1" indent="0">
              <a:buNone/>
            </a:pPr>
            <a:r>
              <a:rPr lang="en-GB" dirty="0"/>
              <a:t>} else if (test expression 3) {</a:t>
            </a:r>
          </a:p>
          <a:p>
            <a:pPr marL="457200" lvl="1" indent="0">
              <a:buNone/>
            </a:pPr>
            <a:r>
              <a:rPr lang="en-GB" dirty="0"/>
              <a:t>statement 3</a:t>
            </a:r>
          </a:p>
          <a:p>
            <a:pPr marL="457200" lvl="1" indent="0">
              <a:buNone/>
            </a:pPr>
            <a:r>
              <a:rPr lang="en-GB" dirty="0"/>
              <a:t>} else (statement 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B3E71-2932-48B9-85B9-56F8AA6D0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27" r="83458" b="80450"/>
          <a:stretch/>
        </p:blipFill>
        <p:spPr>
          <a:xfrm>
            <a:off x="5961150" y="1853606"/>
            <a:ext cx="6230850" cy="22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59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483D9-2110-4E2F-8A55-19EB0AD2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2CFDB-7ECD-49D1-BA4F-CE473B8F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2767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Repeating chunks of code that will reiterate with different values for every run of the loop</a:t>
            </a:r>
          </a:p>
          <a:p>
            <a:pPr lvl="1"/>
            <a:r>
              <a:rPr lang="en-GB" dirty="0"/>
              <a:t>For large datasets try to avoid as there is a risk of an infinity loop</a:t>
            </a:r>
          </a:p>
          <a:p>
            <a:endParaRPr lang="en-GB" dirty="0"/>
          </a:p>
          <a:p>
            <a:r>
              <a:rPr lang="en-GB" dirty="0"/>
              <a:t>Syntax is always…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</a:rPr>
              <a:t>for</a:t>
            </a:r>
            <a:r>
              <a:rPr lang="en-GB" dirty="0"/>
              <a:t> (variable </a:t>
            </a:r>
            <a:r>
              <a:rPr lang="en-GB" dirty="0">
                <a:solidFill>
                  <a:schemeClr val="accent1"/>
                </a:solidFill>
              </a:rPr>
              <a:t>in</a:t>
            </a:r>
            <a:r>
              <a:rPr lang="en-GB" dirty="0"/>
              <a:t> sequence) {</a:t>
            </a:r>
          </a:p>
          <a:p>
            <a:pPr marL="0" indent="0">
              <a:buNone/>
            </a:pPr>
            <a:r>
              <a:rPr lang="en-GB" dirty="0"/>
              <a:t>expression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r>
              <a:rPr lang="en-GB" dirty="0"/>
              <a:t>Blue words are compulsory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80D86-CB75-4CC1-84FD-FB52818CE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35" r="71233" b="79809"/>
          <a:stretch/>
        </p:blipFill>
        <p:spPr>
          <a:xfrm>
            <a:off x="5660967" y="1690688"/>
            <a:ext cx="6431281" cy="291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66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CF867-9A23-4386-A32A-180327B81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466B-89EA-4F40-897F-DAA5369DD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3545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Functions can be thought of as short cuts for larger pieces of code</a:t>
            </a:r>
          </a:p>
          <a:p>
            <a:r>
              <a:rPr lang="en-GB" dirty="0"/>
              <a:t>Define by using function {}</a:t>
            </a:r>
          </a:p>
          <a:p>
            <a:r>
              <a:rPr lang="en-GB" dirty="0"/>
              <a:t>Can combine functions within functions (very meta) to create useful shortcuts for everyday analysis and automate analysis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hlinkClick r:id="rId2"/>
              </a:rPr>
              <a:t>Creating Functions – Programming with R (swcarpentry.github.io)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8D95C-D0C4-4CE9-9DCE-861D51F13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63" r="88923" b="86172"/>
          <a:stretch/>
        </p:blipFill>
        <p:spPr>
          <a:xfrm>
            <a:off x="7195589" y="1825625"/>
            <a:ext cx="4341091" cy="107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0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1993-7CE0-4654-90B0-94D06F55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exciting stuff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AA82-5B1B-4F35-AF73-4F80EEB11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K-means clustering and simple data science</a:t>
            </a:r>
          </a:p>
          <a:p>
            <a:pPr lvl="1"/>
            <a:r>
              <a:rPr lang="en-GB" dirty="0"/>
              <a:t>Here, using K-means clustering to understand how all-rounders (cricket) compare to their contemporaries</a:t>
            </a:r>
          </a:p>
          <a:p>
            <a:pPr lvl="1"/>
            <a:r>
              <a:rPr lang="en-GB" dirty="0"/>
              <a:t>Objective of k-means is to group similar data points together and discover underlying patterns in the data</a:t>
            </a:r>
          </a:p>
          <a:p>
            <a:pPr lvl="1"/>
            <a:r>
              <a:rPr lang="en-GB" dirty="0">
                <a:hlinkClick r:id="rId2"/>
              </a:rPr>
              <a:t>K-means Cluster Analysis · UC Business Analytics R Programming Guide (uc-r.github.io)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5313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29B9-A5AC-4158-BA74-BE25F14C3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90CBA-428D-48C5-B49E-79F30B636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>
              <a:hlinkClick r:id="rId2"/>
            </a:endParaRPr>
          </a:p>
          <a:p>
            <a:r>
              <a:rPr lang="en-GB" sz="1800" dirty="0">
                <a:hlinkClick r:id="rId2"/>
              </a:rPr>
              <a:t>Welcome | R for Data Science (had.co.nz)</a:t>
            </a:r>
            <a:endParaRPr lang="en-GB" sz="1800" dirty="0"/>
          </a:p>
          <a:p>
            <a:pPr lvl="1"/>
            <a:r>
              <a:rPr lang="en-GB" sz="1800" dirty="0"/>
              <a:t>Book and website – good for approaching R in a data science way</a:t>
            </a:r>
          </a:p>
          <a:p>
            <a:r>
              <a:rPr lang="en-GB" sz="1800" dirty="0">
                <a:hlinkClick r:id="rId3"/>
              </a:rPr>
              <a:t>R Tutorial - Learn R Programming (datamentor.io)</a:t>
            </a:r>
            <a:endParaRPr lang="en-GB" sz="1800" dirty="0"/>
          </a:p>
          <a:p>
            <a:pPr lvl="1"/>
            <a:r>
              <a:rPr lang="en-GB" sz="1800" dirty="0"/>
              <a:t>Good for general advice and specific examples of functions</a:t>
            </a:r>
          </a:p>
          <a:p>
            <a:r>
              <a:rPr lang="en-GB" sz="1800" dirty="0">
                <a:hlinkClick r:id="rId4"/>
              </a:rPr>
              <a:t>Programming with R (swcarpentry.github.io)</a:t>
            </a:r>
            <a:endParaRPr lang="en-GB" sz="1800" dirty="0"/>
          </a:p>
          <a:p>
            <a:pPr lvl="1"/>
            <a:r>
              <a:rPr lang="en-GB" sz="1800" dirty="0"/>
              <a:t>Takes you through the analysis of a scientific experiment</a:t>
            </a:r>
          </a:p>
          <a:p>
            <a:r>
              <a:rPr lang="en-GB" sz="1800" dirty="0" err="1">
                <a:hlinkClick r:id="rId5"/>
              </a:rPr>
              <a:t>YaRrr</a:t>
            </a:r>
            <a:r>
              <a:rPr lang="en-GB" sz="1800" dirty="0">
                <a:hlinkClick r:id="rId5"/>
              </a:rPr>
              <a:t>! The Pirate’s Guide to R (bookdown.org)</a:t>
            </a:r>
            <a:endParaRPr lang="en-GB" sz="1800" dirty="0"/>
          </a:p>
          <a:p>
            <a:pPr lvl="1"/>
            <a:r>
              <a:rPr lang="en-GB" sz="1800" dirty="0"/>
              <a:t>Very useful if you can deal with the pirate puns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6F1F1-F079-4ACB-BDC0-A126A33377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5" r="2" b="775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F51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263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B007-E9D1-4CFF-9680-984C5EA21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dirty="0"/>
              <a:t>Getting help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934F7-E62D-46D5-8331-AFB1DC837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GB" sz="2000"/>
              <a:t>Help on specific topics</a:t>
            </a:r>
          </a:p>
          <a:p>
            <a:pPr lvl="1"/>
            <a:r>
              <a:rPr lang="en-GB" sz="2000"/>
              <a:t>help(Syntax)</a:t>
            </a:r>
          </a:p>
          <a:p>
            <a:pPr lvl="1"/>
            <a:r>
              <a:rPr lang="en-GB" sz="2000"/>
              <a:t>?Syntax</a:t>
            </a:r>
          </a:p>
          <a:p>
            <a:pPr lvl="1"/>
            <a:endParaRPr lang="en-GB" sz="2000"/>
          </a:p>
          <a:p>
            <a:r>
              <a:rPr lang="en-GB" sz="2000"/>
              <a:t>Help on general topics</a:t>
            </a:r>
          </a:p>
          <a:p>
            <a:pPr lvl="1"/>
            <a:r>
              <a:rPr lang="en-GB" sz="2000"/>
              <a:t>help.search(“Syntax”)</a:t>
            </a:r>
          </a:p>
          <a:p>
            <a:pPr lvl="1"/>
            <a:r>
              <a:rPr lang="en-GB" sz="2000"/>
              <a:t>??”Syntax”</a:t>
            </a:r>
          </a:p>
        </p:txBody>
      </p:sp>
      <p:pic>
        <p:nvPicPr>
          <p:cNvPr id="4" name="Picture 3" descr="A hand with red writing on it&#10;&#10;Description automatically generated with low confidence">
            <a:extLst>
              <a:ext uri="{FF2B5EF4-FFF2-40B4-BE49-F238E27FC236}">
                <a16:creationId xmlns:a16="http://schemas.microsoft.com/office/drawing/2014/main" id="{0CAB5A8A-07D9-4F69-9864-C52C2DD75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5" r="3908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13D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49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1D5D5-D753-41A7-8E10-4ED45DBA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4EFC9-CD5D-46AC-9D85-033B6ED56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can use R as a calculator</a:t>
            </a:r>
          </a:p>
          <a:p>
            <a:endParaRPr lang="en-GB" dirty="0"/>
          </a:p>
          <a:p>
            <a:r>
              <a:rPr lang="en-GB" dirty="0"/>
              <a:t>Creating objects is one of the most important things to remember about R – like algebra</a:t>
            </a:r>
          </a:p>
          <a:p>
            <a:pPr lvl="1"/>
            <a:r>
              <a:rPr lang="en-GB" dirty="0"/>
              <a:t>Not suggested to use “=“ as that can mean other things in code</a:t>
            </a:r>
          </a:p>
        </p:txBody>
      </p:sp>
    </p:spTree>
    <p:extLst>
      <p:ext uri="{BB962C8B-B14F-4D97-AF65-F5344CB8AC3E}">
        <p14:creationId xmlns:p14="http://schemas.microsoft.com/office/powerpoint/2010/main" val="283936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59C73-BD30-4D9A-8B18-B65ED434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472D5-ECF4-4599-B7E9-EBAED85CB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Packages are collections of R functions, compiled code and example data. Anyone can create a package and store them for external access in a repository.</a:t>
            </a:r>
          </a:p>
          <a:p>
            <a:r>
              <a:rPr lang="en-GB" dirty="0"/>
              <a:t>Most common repositories are CRAN, Bioconductor, and </a:t>
            </a:r>
            <a:r>
              <a:rPr lang="en-GB" dirty="0" err="1"/>
              <a:t>Github</a:t>
            </a:r>
            <a:endParaRPr lang="en-GB" dirty="0"/>
          </a:p>
          <a:p>
            <a:r>
              <a:rPr lang="en-GB" dirty="0"/>
              <a:t>Best way to know which packages you needs is to use R – otherwise can visit CRAN to read about available packages for your workstream</a:t>
            </a:r>
          </a:p>
          <a:p>
            <a:r>
              <a:rPr lang="en-GB" dirty="0"/>
              <a:t>Searching for a package in google will bring up vignettes with details of the packages</a:t>
            </a:r>
          </a:p>
          <a:p>
            <a:r>
              <a:rPr lang="en-GB" dirty="0"/>
              <a:t>Important packages</a:t>
            </a:r>
          </a:p>
          <a:p>
            <a:pPr lvl="1"/>
            <a:r>
              <a:rPr lang="en-GB" dirty="0" err="1"/>
              <a:t>tidyr</a:t>
            </a:r>
            <a:endParaRPr lang="en-GB" dirty="0"/>
          </a:p>
          <a:p>
            <a:pPr lvl="1"/>
            <a:r>
              <a:rPr lang="en-GB" dirty="0"/>
              <a:t>ggplot2</a:t>
            </a:r>
          </a:p>
          <a:p>
            <a:pPr lvl="1"/>
            <a:r>
              <a:rPr lang="en-GB" dirty="0" err="1"/>
              <a:t>dplyr</a:t>
            </a:r>
            <a:endParaRPr lang="en-GB" dirty="0"/>
          </a:p>
          <a:p>
            <a:pPr lvl="1"/>
            <a:r>
              <a:rPr lang="en-GB" dirty="0"/>
              <a:t>MASS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8187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8314-C031-43A9-91CE-44DC75F6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Entering data into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89F39-331E-4AE3-BE2A-76306C05E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Data in excel can be imported into R. There are two common ways to do this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read.csv (automatic package) </a:t>
            </a:r>
            <a:r>
              <a:rPr lang="en-GB" dirty="0">
                <a:hlinkClick r:id="rId2"/>
              </a:rPr>
              <a:t>Reading and Writing CSV Files – Programming with R (swcarpentry.github.io)</a:t>
            </a:r>
            <a:endParaRPr lang="en-GB" dirty="0"/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Data needs to be in comma delimited format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read.xlsx (package xlsx)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Data can be in a normal excel format and can read individual tabs easily</a:t>
            </a:r>
          </a:p>
        </p:txBody>
      </p:sp>
    </p:spTree>
    <p:extLst>
      <p:ext uri="{BB962C8B-B14F-4D97-AF65-F5344CB8AC3E}">
        <p14:creationId xmlns:p14="http://schemas.microsoft.com/office/powerpoint/2010/main" val="2210477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0D05-EFE3-48FD-867B-DC50058C2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86947"/>
            <a:ext cx="3505495" cy="1622321"/>
          </a:xfrm>
        </p:spPr>
        <p:txBody>
          <a:bodyPr>
            <a:normAutofit/>
          </a:bodyPr>
          <a:lstStyle/>
          <a:p>
            <a:r>
              <a:rPr lang="en-GB" sz="4000" dirty="0"/>
              <a:t>Data types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107E6-A801-4A5B-A377-58AE6BAED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4" y="1432560"/>
            <a:ext cx="4506052" cy="5126182"/>
          </a:xfrm>
        </p:spPr>
        <p:txBody>
          <a:bodyPr>
            <a:normAutofit/>
          </a:bodyPr>
          <a:lstStyle/>
          <a:p>
            <a:r>
              <a:rPr lang="en-GB" sz="2000" dirty="0"/>
              <a:t>Vector</a:t>
            </a:r>
          </a:p>
          <a:p>
            <a:pPr lvl="1"/>
            <a:r>
              <a:rPr lang="en-GB" sz="2000" dirty="0"/>
              <a:t>Simplest data structure in R where elements in the vector are all the same type</a:t>
            </a:r>
          </a:p>
          <a:p>
            <a:r>
              <a:rPr lang="en-GB" sz="2000" dirty="0"/>
              <a:t>Matrix</a:t>
            </a:r>
          </a:p>
          <a:p>
            <a:pPr lvl="1"/>
            <a:r>
              <a:rPr lang="en-GB" sz="2000" dirty="0"/>
              <a:t>2D array of numbers – can only contain one type of data</a:t>
            </a:r>
          </a:p>
          <a:p>
            <a:r>
              <a:rPr lang="en-GB" sz="2000" dirty="0"/>
              <a:t>List</a:t>
            </a:r>
          </a:p>
          <a:p>
            <a:pPr lvl="1"/>
            <a:r>
              <a:rPr lang="en-GB" sz="2000" dirty="0"/>
              <a:t>Ordered collection of objects that contain values of different types</a:t>
            </a:r>
          </a:p>
          <a:p>
            <a:r>
              <a:rPr lang="en-GB" sz="2000" dirty="0" err="1"/>
              <a:t>Dataframe</a:t>
            </a:r>
            <a:endParaRPr lang="en-GB" sz="2000" dirty="0"/>
          </a:p>
          <a:p>
            <a:pPr lvl="1"/>
            <a:r>
              <a:rPr lang="en-GB" sz="2000" dirty="0"/>
              <a:t>Similar to a matrix, composed of rows and columns with the columns considered vectors</a:t>
            </a:r>
          </a:p>
          <a:p>
            <a:pPr lvl="1"/>
            <a:r>
              <a:rPr lang="en-GB" sz="2000" dirty="0"/>
              <a:t>To create use </a:t>
            </a:r>
            <a:r>
              <a:rPr lang="en-GB" sz="2000" dirty="0" err="1"/>
              <a:t>as.data.set</a:t>
            </a:r>
            <a:endParaRPr lang="en-GB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8231E2CA-4409-49CE-8177-ADE3C371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989548"/>
            <a:ext cx="6019331" cy="487565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07592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BA4A-D564-4A16-8F7D-A625D59E2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your own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DF3DE-70D3-4F66-ADB8-3E3770CF5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now create our own dataset by combining what we know about data types and inserting our numbers into a </a:t>
            </a:r>
            <a:r>
              <a:rPr lang="en-GB" dirty="0" err="1"/>
              <a:t>dataframe</a:t>
            </a:r>
            <a:r>
              <a:rPr lang="en-GB" dirty="0"/>
              <a:t>.</a:t>
            </a:r>
          </a:p>
          <a:p>
            <a:r>
              <a:rPr lang="en-GB" dirty="0"/>
              <a:t>In R this is easiest to create multiple vectors and then combine these into a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2B4CB-E9D2-4901-8262-8D3250324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17" r="66576" b="77697"/>
          <a:stretch/>
        </p:blipFill>
        <p:spPr>
          <a:xfrm>
            <a:off x="1282930" y="3744784"/>
            <a:ext cx="6531034" cy="25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81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B4F8-8F17-43E0-B404-2E24169D5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making statements (if and if else)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A48FE-14E8-4AB5-9A64-B210E48C1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08" t="61333" r="50000" b="15031"/>
          <a:stretch/>
        </p:blipFill>
        <p:spPr>
          <a:xfrm>
            <a:off x="6259666" y="1296787"/>
            <a:ext cx="5660783" cy="4631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AA9301-EEDC-4F1D-B847-D5956B278938}"/>
              </a:ext>
            </a:extLst>
          </p:cNvPr>
          <p:cNvSpPr txBox="1"/>
          <p:nvPr/>
        </p:nvSpPr>
        <p:spPr>
          <a:xfrm>
            <a:off x="838200" y="1690688"/>
            <a:ext cx="51954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“if” command useful to return an output based on a condition</a:t>
            </a:r>
          </a:p>
          <a:p>
            <a:endParaRPr lang="en-GB" sz="2400" dirty="0"/>
          </a:p>
          <a:p>
            <a:r>
              <a:rPr lang="en-GB" sz="2400" dirty="0">
                <a:solidFill>
                  <a:srgbClr val="0070C0"/>
                </a:solidFill>
              </a:rPr>
              <a:t>If </a:t>
            </a:r>
            <a:r>
              <a:rPr lang="en-GB" sz="2400" dirty="0"/>
              <a:t>England win -&gt; Have a drink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CE63C0-CF2F-4A3C-B22F-F33D332230FC}"/>
              </a:ext>
            </a:extLst>
          </p:cNvPr>
          <p:cNvSpPr/>
          <p:nvPr/>
        </p:nvSpPr>
        <p:spPr>
          <a:xfrm>
            <a:off x="9684327" y="2360815"/>
            <a:ext cx="1995055" cy="2892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3B83BB-0F39-4FB1-AF6A-84100351EA98}"/>
              </a:ext>
            </a:extLst>
          </p:cNvPr>
          <p:cNvSpPr/>
          <p:nvPr/>
        </p:nvSpPr>
        <p:spPr>
          <a:xfrm rot="5400000">
            <a:off x="7297827" y="3873730"/>
            <a:ext cx="1995055" cy="2892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127E04-0282-4BB5-96EB-A897A57D16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" t="12810" r="87204" b="84824"/>
          <a:stretch/>
        </p:blipFill>
        <p:spPr>
          <a:xfrm>
            <a:off x="964277" y="3882042"/>
            <a:ext cx="4288431" cy="8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99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710</Words>
  <Application>Microsoft Office PowerPoint</Application>
  <PresentationFormat>Widescreen</PresentationFormat>
  <Paragraphs>90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R session 1: Basics of R</vt:lpstr>
      <vt:lpstr>Resources</vt:lpstr>
      <vt:lpstr>Getting help in R</vt:lpstr>
      <vt:lpstr>Basics</vt:lpstr>
      <vt:lpstr>Packages in R</vt:lpstr>
      <vt:lpstr>Entering data into R</vt:lpstr>
      <vt:lpstr>Data types in R</vt:lpstr>
      <vt:lpstr>Creating your own dataset</vt:lpstr>
      <vt:lpstr>Decision making statements (if and if else)</vt:lpstr>
      <vt:lpstr>Decision making statements (if and if else)</vt:lpstr>
      <vt:lpstr>if else ladder</vt:lpstr>
      <vt:lpstr>for loops</vt:lpstr>
      <vt:lpstr>Functions</vt:lpstr>
      <vt:lpstr>More exciting stuff in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session 1: Basics of coding</dc:title>
  <dc:creator>Rouse, James | (He/His)</dc:creator>
  <cp:lastModifiedBy>Rouse, James | (He/His)</cp:lastModifiedBy>
  <cp:revision>5</cp:revision>
  <dcterms:created xsi:type="dcterms:W3CDTF">2022-12-06T10:53:53Z</dcterms:created>
  <dcterms:modified xsi:type="dcterms:W3CDTF">2022-12-07T15:29:41Z</dcterms:modified>
</cp:coreProperties>
</file>